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7772400" cy="100584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2860"/>
            <a:ext cx="7115555" cy="10035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358139"/>
            <a:ext cx="7115555" cy="85957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161543"/>
            <a:ext cx="7115555" cy="9761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3186684"/>
            <a:ext cx="7115555" cy="364669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477" y="777239"/>
            <a:ext cx="7042262" cy="654543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37744"/>
            <a:ext cx="7115555" cy="96088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1295400"/>
            <a:ext cx="7115555" cy="74935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34696"/>
            <a:ext cx="7011723" cy="96149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92608"/>
            <a:ext cx="7109447" cy="90580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33172"/>
            <a:ext cx="7115555" cy="94989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477" y="422148"/>
            <a:ext cx="6913999" cy="91820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0667"/>
            <a:ext cx="6932676" cy="1004773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336" y="10667"/>
            <a:ext cx="6938711" cy="99104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355091"/>
            <a:ext cx="7115555" cy="937412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310895"/>
            <a:ext cx="7115555" cy="94625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" y="10667"/>
            <a:ext cx="6768083" cy="1004773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392680"/>
            <a:ext cx="7115555" cy="529894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10667"/>
            <a:ext cx="6504431" cy="100477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382524"/>
            <a:ext cx="7115555" cy="927957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60604"/>
            <a:ext cx="7115555" cy="9561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33528"/>
            <a:ext cx="7115555" cy="97181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6788" y="16764"/>
            <a:ext cx="6797951" cy="94983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77724"/>
            <a:ext cx="7115555" cy="97670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477" y="99060"/>
            <a:ext cx="7011723" cy="935204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656844"/>
            <a:ext cx="6938430" cy="877061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13716"/>
            <a:ext cx="7115555" cy="1004468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380488"/>
            <a:ext cx="7115555" cy="53218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91084"/>
            <a:ext cx="7115555" cy="950213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0667"/>
            <a:ext cx="7011923" cy="1004773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104" y="10667"/>
            <a:ext cx="6871715" cy="100477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71272"/>
            <a:ext cx="7115555" cy="95417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124968"/>
            <a:ext cx="7115555" cy="98328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381000"/>
            <a:ext cx="7115555" cy="93207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13360"/>
            <a:ext cx="7115555" cy="96575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9184" y="210312"/>
            <a:ext cx="7115555" cy="9645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968" y="10667"/>
            <a:ext cx="6761987" cy="100477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Administrator</dc:creator>
  <dc:title>LA&amp;C unit 1 .pdf</dc:title>
  <dcterms:created xsi:type="dcterms:W3CDTF">2022-11-29T08:58:01Z</dcterms:created>
  <dcterms:modified xsi:type="dcterms:W3CDTF">2022-11-29T08:58:01Z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2022-11-29T00:00:00Z</vt:filetime>
  </property>
  <property fmtid="{D5CDD505-2E9C-101B-9397-08002B2CF9AE}" pid="3" name="LastSaved">
    <vt:filetime>2022-11-29T00:00:00Z</vt:filetime>
  </property>
</Properties>
</file>